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ungee" panose="02020500000000000000" charset="0"/>
      <p:regular r:id="rId21"/>
    </p:embeddedFont>
    <p:embeddedFont>
      <p:font typeface="Press Start 2P" panose="02020500000000000000" charset="0"/>
      <p:regular r:id="rId22"/>
    </p:embeddedFont>
    <p:embeddedFont>
      <p:font typeface="Roboto Mono" panose="00000009000000000000" pitchFamily="49"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40" y="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411425" y="5104175"/>
            <a:ext cx="19110851" cy="5337599"/>
          </a:xfrm>
          <a:prstGeom prst="rect">
            <a:avLst/>
          </a:prstGeom>
          <a:noFill/>
          <a:ln>
            <a:noFill/>
          </a:ln>
        </p:spPr>
      </p:pic>
      <p:sp>
        <p:nvSpPr>
          <p:cNvPr id="11" name="Google Shape;11;p3"/>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3">
              <a:alphaModFix/>
            </a:blip>
            <a:stretch>
              <a:fillRect l="-13509" t="-3849" r="-13279" b="-3849"/>
            </a:stretch>
          </a:blipFill>
          <a:ln>
            <a:noFill/>
          </a:ln>
        </p:spPr>
      </p:sp>
      <p:sp>
        <p:nvSpPr>
          <p:cNvPr id="12" name="Google Shape;12;p3"/>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4">
              <a:alphaModFix/>
            </a:blip>
            <a:stretch>
              <a:fillRect l="-49868" t="-22379" r="-49517" b="-122364"/>
            </a:stretch>
          </a:blipFill>
          <a:ln>
            <a:noFill/>
          </a:ln>
        </p:spPr>
      </p:sp>
      <p:grpSp>
        <p:nvGrpSpPr>
          <p:cNvPr id="13" name="Google Shape;13;p3"/>
          <p:cNvGrpSpPr/>
          <p:nvPr/>
        </p:nvGrpSpPr>
        <p:grpSpPr>
          <a:xfrm>
            <a:off x="4890652" y="6624571"/>
            <a:ext cx="8660553" cy="1552710"/>
            <a:chOff x="-22013" y="-139976"/>
            <a:chExt cx="11547404" cy="2070279"/>
          </a:xfrm>
        </p:grpSpPr>
        <p:grpSp>
          <p:nvGrpSpPr>
            <p:cNvPr id="14" name="Google Shape;14;p3"/>
            <p:cNvGrpSpPr/>
            <p:nvPr/>
          </p:nvGrpSpPr>
          <p:grpSpPr>
            <a:xfrm>
              <a:off x="0" y="-139976"/>
              <a:ext cx="11525392" cy="2070279"/>
              <a:chOff x="0" y="-38100"/>
              <a:chExt cx="3137100" cy="563510"/>
            </a:xfrm>
          </p:grpSpPr>
          <p:sp>
            <p:nvSpPr>
              <p:cNvPr id="15" name="Google Shape;15;p3"/>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12" scaled="0"/>
              </a:gradFill>
              <a:ln w="85725" cap="sq" cmpd="sng">
                <a:solidFill>
                  <a:srgbClr val="5067DC"/>
                </a:solidFill>
                <a:prstDash val="solid"/>
                <a:miter lim="8000"/>
                <a:headEnd type="none" w="sm" len="sm"/>
                <a:tailEnd type="none" w="sm" len="sm"/>
              </a:ln>
            </p:spPr>
          </p:sp>
          <p:sp>
            <p:nvSpPr>
              <p:cNvPr id="16" name="Google Shape;16;p3"/>
              <p:cNvSpPr txBox="1"/>
              <p:nvPr/>
            </p:nvSpPr>
            <p:spPr>
              <a:xfrm>
                <a:off x="0" y="-38100"/>
                <a:ext cx="3137100" cy="5634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 name="Google Shape;17;p3"/>
            <p:cNvGrpSpPr/>
            <p:nvPr/>
          </p:nvGrpSpPr>
          <p:grpSpPr>
            <a:xfrm>
              <a:off x="117963" y="1571810"/>
              <a:ext cx="11291089" cy="248215"/>
              <a:chOff x="0" y="-38100"/>
              <a:chExt cx="3073325" cy="67560"/>
            </a:xfrm>
          </p:grpSpPr>
          <p:sp>
            <p:nvSpPr>
              <p:cNvPr id="18" name="Google Shape;18;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sp>
          <p:sp>
            <p:nvSpPr>
              <p:cNvPr id="19" name="Google Shape;19;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 name="Google Shape;20;p3"/>
            <p:cNvGrpSpPr/>
            <p:nvPr/>
          </p:nvGrpSpPr>
          <p:grpSpPr>
            <a:xfrm rot="-5400000">
              <a:off x="10454941" y="796937"/>
              <a:ext cx="1649948" cy="258264"/>
              <a:chOff x="0" y="-38100"/>
              <a:chExt cx="449100" cy="70297"/>
            </a:xfrm>
          </p:grpSpPr>
          <p:sp>
            <p:nvSpPr>
              <p:cNvPr id="21" name="Google Shape;21;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sp>
          <p:sp>
            <p:nvSpPr>
              <p:cNvPr id="22" name="Google Shape;22;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 name="Google Shape;23;p3"/>
            <p:cNvGrpSpPr/>
            <p:nvPr/>
          </p:nvGrpSpPr>
          <p:grpSpPr>
            <a:xfrm rot="-5400000">
              <a:off x="-717855" y="796937"/>
              <a:ext cx="1649948" cy="258264"/>
              <a:chOff x="0" y="-38100"/>
              <a:chExt cx="449100" cy="70297"/>
            </a:xfrm>
          </p:grpSpPr>
          <p:sp>
            <p:nvSpPr>
              <p:cNvPr id="24" name="Google Shape;24;p3"/>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sp>
          <p:sp>
            <p:nvSpPr>
              <p:cNvPr id="25" name="Google Shape;25;p3"/>
              <p:cNvSpPr txBox="1"/>
              <p:nvPr/>
            </p:nvSpPr>
            <p:spPr>
              <a:xfrm>
                <a:off x="0" y="-38100"/>
                <a:ext cx="449100" cy="70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 name="Google Shape;26;p3"/>
            <p:cNvGrpSpPr/>
            <p:nvPr/>
          </p:nvGrpSpPr>
          <p:grpSpPr>
            <a:xfrm>
              <a:off x="117963" y="-38514"/>
              <a:ext cx="11291089" cy="248215"/>
              <a:chOff x="0" y="-38100"/>
              <a:chExt cx="3073325" cy="67560"/>
            </a:xfrm>
          </p:grpSpPr>
          <p:sp>
            <p:nvSpPr>
              <p:cNvPr id="27" name="Google Shape;27;p3"/>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sp>
          <p:sp>
            <p:nvSpPr>
              <p:cNvPr id="28" name="Google Shape;28;p3"/>
              <p:cNvSpPr txBox="1"/>
              <p:nvPr/>
            </p:nvSpPr>
            <p:spPr>
              <a:xfrm>
                <a:off x="0" y="-38100"/>
                <a:ext cx="3073200" cy="675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 name="Google Shape;29;p3"/>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5">
              <a:alphaModFix/>
            </a:blip>
            <a:stretch>
              <a:fillRect/>
            </a:stretch>
          </a:blipFill>
          <a:ln>
            <a:noFill/>
          </a:ln>
        </p:spPr>
      </p:sp>
      <p:sp>
        <p:nvSpPr>
          <p:cNvPr id="30" name="Google Shape;30;p3"/>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6">
              <a:alphaModFix/>
            </a:blip>
            <a:stretch>
              <a:fillRect/>
            </a:stretch>
          </a:blipFill>
          <a:ln>
            <a:noFill/>
          </a:ln>
        </p:spPr>
      </p:sp>
      <p:sp>
        <p:nvSpPr>
          <p:cNvPr id="31" name="Google Shape;31;p3"/>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7">
              <a:alphaModFix/>
            </a:blip>
            <a:stretch>
              <a:fillRect/>
            </a:stretch>
          </a:blipFill>
          <a:ln>
            <a:noFill/>
          </a:ln>
        </p:spPr>
      </p:sp>
      <p:sp>
        <p:nvSpPr>
          <p:cNvPr id="32" name="Google Shape;32;p3"/>
          <p:cNvSpPr/>
          <p:nvPr/>
        </p:nvSpPr>
        <p:spPr>
          <a:xfrm>
            <a:off x="14422115" y="566778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946991" y="6812853"/>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70507" y="755785"/>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630606" y="415237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6" name="Google Shape;36;p3"/>
          <p:cNvSpPr/>
          <p:nvPr/>
        </p:nvSpPr>
        <p:spPr>
          <a:xfrm>
            <a:off x="870507"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7" name="Google Shape;37;p3"/>
          <p:cNvSpPr/>
          <p:nvPr/>
        </p:nvSpPr>
        <p:spPr>
          <a:xfrm>
            <a:off x="16906474" y="5410200"/>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8" name="Google Shape;38;p3"/>
          <p:cNvSpPr/>
          <p:nvPr/>
        </p:nvSpPr>
        <p:spPr>
          <a:xfrm>
            <a:off x="13714183" y="43891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39" name="Google Shape;39;p3"/>
          <p:cNvSpPr/>
          <p:nvPr/>
        </p:nvSpPr>
        <p:spPr>
          <a:xfrm>
            <a:off x="13714183" y="4109867"/>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0" name="Google Shape;40;p3"/>
          <p:cNvSpPr/>
          <p:nvPr/>
        </p:nvSpPr>
        <p:spPr>
          <a:xfrm>
            <a:off x="17259300" y="9099981"/>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1" name="Google Shape;41;p3"/>
          <p:cNvSpPr/>
          <p:nvPr/>
        </p:nvSpPr>
        <p:spPr>
          <a:xfrm>
            <a:off x="14030568" y="8941662"/>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2" name="Google Shape;42;p3"/>
          <p:cNvSpPr/>
          <p:nvPr/>
        </p:nvSpPr>
        <p:spPr>
          <a:xfrm>
            <a:off x="4903473" y="1213356"/>
            <a:ext cx="317564" cy="31781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3" name="Google Shape;43;p3"/>
          <p:cNvSpPr/>
          <p:nvPr/>
        </p:nvSpPr>
        <p:spPr>
          <a:xfrm>
            <a:off x="16691416" y="15299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4" name="Google Shape;44;p3"/>
          <p:cNvSpPr/>
          <p:nvPr/>
        </p:nvSpPr>
        <p:spPr>
          <a:xfrm>
            <a:off x="4376079" y="5984194"/>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45" name="Google Shape;45;p3"/>
          <p:cNvSpPr txBox="1">
            <a:spLocks noGrp="1"/>
          </p:cNvSpPr>
          <p:nvPr>
            <p:ph type="title"/>
          </p:nvPr>
        </p:nvSpPr>
        <p:spPr>
          <a:xfrm>
            <a:off x="7096175" y="1323375"/>
            <a:ext cx="4095600" cy="2829000"/>
          </a:xfrm>
          <a:prstGeom prst="rect">
            <a:avLst/>
          </a:prstGeom>
          <a:noFill/>
          <a:ln>
            <a:noFill/>
          </a:ln>
        </p:spPr>
        <p:txBody>
          <a:bodyPr spcFirstLastPara="1" wrap="square" lIns="91425" tIns="45700" rIns="91425" bIns="45700" anchor="ctr" anchorCtr="0">
            <a:normAutofit/>
          </a:bodyPr>
          <a:lstStyle>
            <a:lvl1pPr marR="0" lvl="0" algn="ctr">
              <a:spcBef>
                <a:spcPts val="0"/>
              </a:spcBef>
              <a:spcAft>
                <a:spcPts val="0"/>
              </a:spcAft>
              <a:buClr>
                <a:srgbClr val="1439AE"/>
              </a:buClr>
              <a:buSzPts val="3600"/>
              <a:buFont typeface="Press Start 2P"/>
              <a:buNone/>
              <a:defRPr sz="3600" i="0" u="none" strike="noStrike" cap="none">
                <a:solidFill>
                  <a:srgbClr val="1439AE"/>
                </a:solidFill>
                <a:latin typeface="Press Start 2P"/>
                <a:ea typeface="Press Start 2P"/>
                <a:cs typeface="Press Start 2P"/>
                <a:sym typeface="Press Start 2P"/>
              </a:defRPr>
            </a:lvl1pPr>
            <a:lvl2pPr lvl="1">
              <a:spcBef>
                <a:spcPts val="0"/>
              </a:spcBef>
              <a:spcAft>
                <a:spcPts val="0"/>
              </a:spcAft>
              <a:buClr>
                <a:srgbClr val="1439AE"/>
              </a:buClr>
              <a:buSzPts val="1400"/>
              <a:buNone/>
              <a:defRPr sz="1800">
                <a:solidFill>
                  <a:srgbClr val="1439AE"/>
                </a:solidFill>
              </a:defRPr>
            </a:lvl2pPr>
            <a:lvl3pPr lvl="2">
              <a:spcBef>
                <a:spcPts val="0"/>
              </a:spcBef>
              <a:spcAft>
                <a:spcPts val="0"/>
              </a:spcAft>
              <a:buClr>
                <a:srgbClr val="1439AE"/>
              </a:buClr>
              <a:buSzPts val="1400"/>
              <a:buNone/>
              <a:defRPr sz="1800">
                <a:solidFill>
                  <a:srgbClr val="1439AE"/>
                </a:solidFill>
              </a:defRPr>
            </a:lvl3pPr>
            <a:lvl4pPr lvl="3">
              <a:spcBef>
                <a:spcPts val="0"/>
              </a:spcBef>
              <a:spcAft>
                <a:spcPts val="0"/>
              </a:spcAft>
              <a:buClr>
                <a:srgbClr val="1439AE"/>
              </a:buClr>
              <a:buSzPts val="1400"/>
              <a:buNone/>
              <a:defRPr sz="1800">
                <a:solidFill>
                  <a:srgbClr val="1439AE"/>
                </a:solidFill>
              </a:defRPr>
            </a:lvl4pPr>
            <a:lvl5pPr lvl="4">
              <a:spcBef>
                <a:spcPts val="0"/>
              </a:spcBef>
              <a:spcAft>
                <a:spcPts val="0"/>
              </a:spcAft>
              <a:buClr>
                <a:srgbClr val="1439AE"/>
              </a:buClr>
              <a:buSzPts val="1400"/>
              <a:buNone/>
              <a:defRPr sz="1800">
                <a:solidFill>
                  <a:srgbClr val="1439AE"/>
                </a:solidFill>
              </a:defRPr>
            </a:lvl5pPr>
            <a:lvl6pPr lvl="5">
              <a:spcBef>
                <a:spcPts val="0"/>
              </a:spcBef>
              <a:spcAft>
                <a:spcPts val="0"/>
              </a:spcAft>
              <a:buClr>
                <a:srgbClr val="1439AE"/>
              </a:buClr>
              <a:buSzPts val="1400"/>
              <a:buNone/>
              <a:defRPr sz="1800">
                <a:solidFill>
                  <a:srgbClr val="1439AE"/>
                </a:solidFill>
              </a:defRPr>
            </a:lvl6pPr>
            <a:lvl7pPr lvl="6">
              <a:spcBef>
                <a:spcPts val="0"/>
              </a:spcBef>
              <a:spcAft>
                <a:spcPts val="0"/>
              </a:spcAft>
              <a:buClr>
                <a:srgbClr val="1439AE"/>
              </a:buClr>
              <a:buSzPts val="1400"/>
              <a:buNone/>
              <a:defRPr sz="1800">
                <a:solidFill>
                  <a:srgbClr val="1439AE"/>
                </a:solidFill>
              </a:defRPr>
            </a:lvl7pPr>
            <a:lvl8pPr lvl="7">
              <a:spcBef>
                <a:spcPts val="0"/>
              </a:spcBef>
              <a:spcAft>
                <a:spcPts val="0"/>
              </a:spcAft>
              <a:buClr>
                <a:srgbClr val="1439AE"/>
              </a:buClr>
              <a:buSzPts val="1400"/>
              <a:buNone/>
              <a:defRPr sz="1800">
                <a:solidFill>
                  <a:srgbClr val="1439AE"/>
                </a:solidFill>
              </a:defRPr>
            </a:lvl8pPr>
            <a:lvl9pPr lvl="8">
              <a:spcBef>
                <a:spcPts val="0"/>
              </a:spcBef>
              <a:spcAft>
                <a:spcPts val="0"/>
              </a:spcAft>
              <a:buClr>
                <a:srgbClr val="1439AE"/>
              </a:buClr>
              <a:buSzPts val="1400"/>
              <a:buNone/>
              <a:defRPr sz="1800">
                <a:solidFill>
                  <a:srgbClr val="1439AE"/>
                </a:solidFill>
              </a:defRPr>
            </a:lvl9pPr>
          </a:lstStyle>
          <a:p>
            <a:endParaRPr/>
          </a:p>
        </p:txBody>
      </p:sp>
      <p:sp>
        <p:nvSpPr>
          <p:cNvPr id="46" name="Google Shape;46;p3"/>
          <p:cNvSpPr txBox="1">
            <a:spLocks noGrp="1"/>
          </p:cNvSpPr>
          <p:nvPr>
            <p:ph type="subTitle" idx="1"/>
          </p:nvPr>
        </p:nvSpPr>
        <p:spPr>
          <a:xfrm>
            <a:off x="7381925" y="4266400"/>
            <a:ext cx="3571800" cy="317700"/>
          </a:xfrm>
          <a:prstGeom prst="rect">
            <a:avLst/>
          </a:prstGeom>
        </p:spPr>
        <p:txBody>
          <a:bodyPr spcFirstLastPara="1" wrap="square" lIns="91425" tIns="45700" rIns="91425" bIns="45700" anchor="t" anchorCtr="0">
            <a:normAutofit/>
          </a:bodyPr>
          <a:lstStyle>
            <a:lvl1pPr lvl="0">
              <a:spcBef>
                <a:spcPts val="640"/>
              </a:spcBef>
              <a:spcAft>
                <a:spcPts val="0"/>
              </a:spcAft>
              <a:buClr>
                <a:schemeClr val="lt1"/>
              </a:buClr>
              <a:buSzPts val="3300"/>
              <a:buNone/>
              <a:defRPr sz="3300" b="1">
                <a:solidFill>
                  <a:schemeClr val="lt1"/>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47" name="Google Shape;47;p3"/>
          <p:cNvSpPr txBox="1">
            <a:spLocks noGrp="1"/>
          </p:cNvSpPr>
          <p:nvPr>
            <p:ph type="subTitle" idx="2"/>
          </p:nvPr>
        </p:nvSpPr>
        <p:spPr>
          <a:xfrm>
            <a:off x="5397500" y="7093900"/>
            <a:ext cx="7540500" cy="5013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1439AE"/>
              </a:buClr>
              <a:buSzPts val="4100"/>
              <a:buNone/>
              <a:defRPr sz="4100" b="1">
                <a:solidFill>
                  <a:srgbClr val="1439AE"/>
                </a:solidFill>
              </a:defRPr>
            </a:lvl1pPr>
            <a:lvl2pPr lvl="1" rtl="0">
              <a:spcBef>
                <a:spcPts val="560"/>
              </a:spcBef>
              <a:spcAft>
                <a:spcPts val="0"/>
              </a:spcAft>
              <a:buClr>
                <a:srgbClr val="1439AE"/>
              </a:buClr>
              <a:buSzPts val="4100"/>
              <a:buNone/>
              <a:defRPr sz="4100">
                <a:solidFill>
                  <a:srgbClr val="1439AE"/>
                </a:solidFill>
              </a:defRPr>
            </a:lvl2pPr>
            <a:lvl3pPr lvl="2" rtl="0">
              <a:spcBef>
                <a:spcPts val="480"/>
              </a:spcBef>
              <a:spcAft>
                <a:spcPts val="0"/>
              </a:spcAft>
              <a:buClr>
                <a:srgbClr val="1439AE"/>
              </a:buClr>
              <a:buSzPts val="4100"/>
              <a:buNone/>
              <a:defRPr sz="4100">
                <a:solidFill>
                  <a:srgbClr val="1439AE"/>
                </a:solidFill>
              </a:defRPr>
            </a:lvl3pPr>
            <a:lvl4pPr lvl="3" rtl="0">
              <a:spcBef>
                <a:spcPts val="400"/>
              </a:spcBef>
              <a:spcAft>
                <a:spcPts val="0"/>
              </a:spcAft>
              <a:buClr>
                <a:srgbClr val="1439AE"/>
              </a:buClr>
              <a:buSzPts val="4100"/>
              <a:buNone/>
              <a:defRPr sz="4100">
                <a:solidFill>
                  <a:srgbClr val="1439AE"/>
                </a:solidFill>
              </a:defRPr>
            </a:lvl4pPr>
            <a:lvl5pPr lvl="4" rtl="0">
              <a:spcBef>
                <a:spcPts val="400"/>
              </a:spcBef>
              <a:spcAft>
                <a:spcPts val="0"/>
              </a:spcAft>
              <a:buClr>
                <a:srgbClr val="1439AE"/>
              </a:buClr>
              <a:buSzPts val="4100"/>
              <a:buNone/>
              <a:defRPr sz="4100">
                <a:solidFill>
                  <a:srgbClr val="1439AE"/>
                </a:solidFill>
              </a:defRPr>
            </a:lvl5pPr>
            <a:lvl6pPr lvl="5" rtl="0">
              <a:spcBef>
                <a:spcPts val="400"/>
              </a:spcBef>
              <a:spcAft>
                <a:spcPts val="0"/>
              </a:spcAft>
              <a:buClr>
                <a:srgbClr val="1439AE"/>
              </a:buClr>
              <a:buSzPts val="4100"/>
              <a:buNone/>
              <a:defRPr sz="4100">
                <a:solidFill>
                  <a:srgbClr val="1439AE"/>
                </a:solidFill>
              </a:defRPr>
            </a:lvl6pPr>
            <a:lvl7pPr lvl="6" rtl="0">
              <a:spcBef>
                <a:spcPts val="400"/>
              </a:spcBef>
              <a:spcAft>
                <a:spcPts val="0"/>
              </a:spcAft>
              <a:buClr>
                <a:srgbClr val="1439AE"/>
              </a:buClr>
              <a:buSzPts val="4100"/>
              <a:buNone/>
              <a:defRPr sz="4100">
                <a:solidFill>
                  <a:srgbClr val="1439AE"/>
                </a:solidFill>
              </a:defRPr>
            </a:lvl7pPr>
            <a:lvl8pPr lvl="7" rtl="0">
              <a:spcBef>
                <a:spcPts val="400"/>
              </a:spcBef>
              <a:spcAft>
                <a:spcPts val="0"/>
              </a:spcAft>
              <a:buClr>
                <a:srgbClr val="1439AE"/>
              </a:buClr>
              <a:buSzPts val="4100"/>
              <a:buNone/>
              <a:defRPr sz="4100">
                <a:solidFill>
                  <a:srgbClr val="1439AE"/>
                </a:solidFill>
              </a:defRPr>
            </a:lvl8pPr>
            <a:lvl9pPr lvl="8" rtl="0">
              <a:spcBef>
                <a:spcPts val="400"/>
              </a:spcBef>
              <a:spcAft>
                <a:spcPts val="0"/>
              </a:spcAft>
              <a:buClr>
                <a:srgbClr val="1439AE"/>
              </a:buClr>
              <a:buSzPts val="4100"/>
              <a:buNone/>
              <a:defRPr sz="4100">
                <a:solidFill>
                  <a:srgbClr val="1439AE"/>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18" Type="http://schemas.openxmlformats.org/officeDocument/2006/relationships/image" Target="../media/image5.png"/><Relationship Id="rId26" Type="http://schemas.openxmlformats.org/officeDocument/2006/relationships/image" Target="../media/image34.png"/><Relationship Id="rId3" Type="http://schemas.openxmlformats.org/officeDocument/2006/relationships/image" Target="../media/image7.png"/><Relationship Id="rId21" Type="http://schemas.openxmlformats.org/officeDocument/2006/relationships/image" Target="../media/image16.png"/><Relationship Id="rId7" Type="http://schemas.openxmlformats.org/officeDocument/2006/relationships/image" Target="../media/image22.png"/><Relationship Id="rId12" Type="http://schemas.openxmlformats.org/officeDocument/2006/relationships/image" Target="../media/image49.png"/><Relationship Id="rId17" Type="http://schemas.openxmlformats.org/officeDocument/2006/relationships/image" Target="../media/image53.png"/><Relationship Id="rId25" Type="http://schemas.openxmlformats.org/officeDocument/2006/relationships/image" Target="../media/image33.png"/><Relationship Id="rId33" Type="http://schemas.openxmlformats.org/officeDocument/2006/relationships/image" Target="../media/image10.png"/><Relationship Id="rId2" Type="http://schemas.openxmlformats.org/officeDocument/2006/relationships/notesSlide" Target="../notesSlides/notesSlide17.xml"/><Relationship Id="rId16" Type="http://schemas.openxmlformats.org/officeDocument/2006/relationships/image" Target="../media/image52.png"/><Relationship Id="rId20" Type="http://schemas.openxmlformats.org/officeDocument/2006/relationships/image" Target="../media/image54.png"/><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7.png"/><Relationship Id="rId24" Type="http://schemas.openxmlformats.org/officeDocument/2006/relationships/image" Target="../media/image32.png"/><Relationship Id="rId32"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51.png"/><Relationship Id="rId23" Type="http://schemas.openxmlformats.org/officeDocument/2006/relationships/image" Target="../media/image31.png"/><Relationship Id="rId28" Type="http://schemas.openxmlformats.org/officeDocument/2006/relationships/image" Target="../media/image27.png"/><Relationship Id="rId10" Type="http://schemas.openxmlformats.org/officeDocument/2006/relationships/image" Target="../media/image36.png"/><Relationship Id="rId19" Type="http://schemas.openxmlformats.org/officeDocument/2006/relationships/image" Target="../media/image9.png"/><Relationship Id="rId31"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35.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15.png"/><Relationship Id="rId30"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9.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png"/><Relationship Id="rId7"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20%</a:t>
            </a:r>
            <a:endParaRPr/>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56559"/>
            <a:ext cx="2483018" cy="769441"/>
          </a:xfrm>
          <a:prstGeom prst="rect">
            <a:avLst/>
          </a:prstGeom>
          <a:noFill/>
        </p:spPr>
        <p:txBody>
          <a:bodyPr wrap="square" rtlCol="0">
            <a:spAutoFit/>
          </a:bodyPr>
          <a:lstStyle/>
          <a:p>
            <a:r>
              <a:rPr lang="zh-TW" altLang="en-US" sz="4400" dirty="0">
                <a:latin typeface="+mj-ea"/>
                <a:ea typeface="+mj-ea"/>
              </a:rPr>
              <a:t>賽制說明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44352" y="3138242"/>
            <a:ext cx="2483018" cy="769441"/>
          </a:xfrm>
          <a:prstGeom prst="rect">
            <a:avLst/>
          </a:prstGeom>
          <a:noFill/>
        </p:spPr>
        <p:txBody>
          <a:bodyPr wrap="square" rtlCol="0">
            <a:spAutoFit/>
          </a:bodyPr>
          <a:lstStyle/>
          <a:p>
            <a:r>
              <a:rPr lang="zh-TW" altLang="en-US" sz="4400" dirty="0">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644352" y="4334053"/>
            <a:ext cx="2483018" cy="769441"/>
          </a:xfrm>
          <a:prstGeom prst="rect">
            <a:avLst/>
          </a:prstGeom>
          <a:noFill/>
        </p:spPr>
        <p:txBody>
          <a:bodyPr wrap="square" rtlCol="0">
            <a:spAutoFit/>
          </a:bodyPr>
          <a:lstStyle/>
          <a:p>
            <a:r>
              <a:rPr lang="zh-TW" altLang="en-US" sz="4400" dirty="0">
                <a:latin typeface="+mj-ea"/>
                <a:ea typeface="+mj-ea"/>
              </a:rPr>
              <a:t>競標分組</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398524"/>
            <a:ext cx="16918339" cy="8213363"/>
            <a:chOff x="-9398" y="-111997"/>
            <a:chExt cx="22557786" cy="10951152"/>
          </a:xfrm>
        </p:grpSpPr>
        <p:grpSp>
          <p:nvGrpSpPr>
            <p:cNvPr id="388" name="Google Shape;388;p11"/>
            <p:cNvGrpSpPr/>
            <p:nvPr/>
          </p:nvGrpSpPr>
          <p:grpSpPr>
            <a:xfrm>
              <a:off x="0" y="-111997"/>
              <a:ext cx="22548388" cy="10951152"/>
              <a:chOff x="0" y="-38100"/>
              <a:chExt cx="7670711" cy="3725460"/>
            </a:xfrm>
          </p:grpSpPr>
          <p:sp>
            <p:nvSpPr>
              <p:cNvPr id="389" name="Google Shape;389;p11"/>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3" name="Google Shape;403;p11"/>
          <p:cNvGrpSpPr/>
          <p:nvPr/>
        </p:nvGrpSpPr>
        <p:grpSpPr>
          <a:xfrm>
            <a:off x="1685211" y="3050834"/>
            <a:ext cx="14917578" cy="4040670"/>
            <a:chOff x="0" y="-38100"/>
            <a:chExt cx="3928909" cy="1064209"/>
          </a:xfrm>
        </p:grpSpPr>
        <p:sp>
          <p:nvSpPr>
            <p:cNvPr id="404" name="Google Shape;404;p11"/>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txBody>
            <a:bodyPr/>
            <a:lstStyle/>
            <a:p>
              <a:endParaRPr lang="zh-TW" altLang="en-US"/>
            </a:p>
          </p:txBody>
        </p:sp>
        <p:sp>
          <p:nvSpPr>
            <p:cNvPr id="405" name="Google Shape;405;p11"/>
            <p:cNvSpPr txBox="1"/>
            <p:nvPr/>
          </p:nvSpPr>
          <p:spPr>
            <a:xfrm>
              <a:off x="0" y="-38100"/>
              <a:ext cx="3928909" cy="10642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06" name="Google Shape;406;p11"/>
          <p:cNvPicPr preferRelativeResize="0"/>
          <p:nvPr/>
        </p:nvPicPr>
        <p:blipFill rotWithShape="1">
          <a:blip r:embed="rId4">
            <a:alphaModFix/>
          </a:blip>
          <a:srcRect t="24432" b="37089"/>
          <a:stretch/>
        </p:blipFill>
        <p:spPr>
          <a:xfrm>
            <a:off x="1738167" y="3243774"/>
            <a:ext cx="14811666" cy="3799452"/>
          </a:xfrm>
          <a:prstGeom prst="rect">
            <a:avLst/>
          </a:prstGeom>
          <a:noFill/>
          <a:ln>
            <a:noFill/>
          </a:ln>
        </p:spPr>
      </p:pic>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txBox="1"/>
          <p:nvPr/>
        </p:nvSpPr>
        <p:spPr>
          <a:xfrm>
            <a:off x="1532665" y="2091587"/>
            <a:ext cx="152226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Add a title here</a:t>
            </a:r>
            <a:endParaRPr/>
          </a:p>
        </p:txBody>
      </p:sp>
      <p:sp>
        <p:nvSpPr>
          <p:cNvPr id="412" name="Google Shape;412;p1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
        <p:nvSpPr>
          <p:cNvPr id="413" name="Google Shape;413;p11"/>
          <p:cNvSpPr txBox="1"/>
          <p:nvPr/>
        </p:nvSpPr>
        <p:spPr>
          <a:xfrm>
            <a:off x="2623400" y="7425937"/>
            <a:ext cx="13041300" cy="1551600"/>
          </a:xfrm>
          <a:prstGeom prst="rect">
            <a:avLst/>
          </a:prstGeom>
          <a:noFill/>
          <a:ln>
            <a:noFill/>
          </a:ln>
        </p:spPr>
        <p:txBody>
          <a:bodyPr spcFirstLastPara="1" wrap="square" lIns="0" tIns="0" rIns="0" bIns="0" anchor="t" anchorCtr="0">
            <a:spAutoFit/>
          </a:bodyPr>
          <a:lstStyle/>
          <a:p>
            <a:pPr marL="0" marR="0" lvl="0" indent="0" algn="ctr" rtl="0">
              <a:lnSpc>
                <a:spcPct val="19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a:t>
            </a:r>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820</Words>
  <Application>Microsoft Office PowerPoint</Application>
  <PresentationFormat>自訂</PresentationFormat>
  <Paragraphs>103</Paragraphs>
  <Slides>18</Slides>
  <Notes>18</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18</vt:i4>
      </vt:variant>
    </vt:vector>
  </HeadingPairs>
  <TitlesOfParts>
    <vt:vector size="24" baseType="lpstr">
      <vt:lpstr>Calibri</vt:lpstr>
      <vt:lpstr>Press Start 2P</vt:lpstr>
      <vt:lpstr>Roboto Mono</vt:lpstr>
      <vt:lpstr>Arial</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5</cp:revision>
  <dcterms:modified xsi:type="dcterms:W3CDTF">2024-12-09T14:51:04Z</dcterms:modified>
</cp:coreProperties>
</file>